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6" autoAdjust="0"/>
    <p:restoredTop sz="94660"/>
  </p:normalViewPr>
  <p:slideViewPr>
    <p:cSldViewPr snapToGrid="0">
      <p:cViewPr varScale="1">
        <p:scale>
          <a:sx n="99" d="100"/>
          <a:sy n="99" d="100"/>
        </p:scale>
        <p:origin x="76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B9F7E-DD67-452F-92CA-C30B2AECA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EA0915-D191-49C5-99BA-34A67F4034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DA934-D59C-4BD9-83CF-01D464B1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D4F00-CD5F-4D9E-8F1C-9843CEB8C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8E131-7209-400A-87BF-44CCB1FF1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70423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4F322-14C7-4F10-A836-3AD8C6349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14BF14-9B95-4C96-BB1E-007BC1E7B7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DFDB4-3DCF-40D0-9C83-339BB5305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06178-E177-4FD7-99F9-75345D291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FDAB2-60FF-4A4F-9095-26B98AE69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815761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F9A4F7-B0B0-4E64-B9BB-AD5D081AB1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1E0F7-FEBB-4178-B619-33622BF6D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9BED-261E-463C-9DB8-22001EE40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729D0F-842C-45A0-926A-E619FD276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DA09C-64C0-4164-9981-1628FAB4A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8121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DC9B2-B5FC-4207-9233-7BA224B4D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DF805-A4FF-46D9-B5E4-29229C493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7EAF13-5A67-4014-A48F-2088B6D5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2073D-E3FC-4DCA-B940-87A047267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71B87-FE96-4E13-BEA3-323FA4AC4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26600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9B3C5-0CC8-406D-910C-E05B4BFB8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4A44EF-3D70-4058-827D-0DD34FAD1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087A9-062B-460B-859E-1D838CF1C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3F092-F2BF-4E3E-986D-425FDE2DA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634393-4133-4BC8-BFCE-846A9FDD2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84230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70D9A8-9312-496D-9BF2-1CF0F5143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729C6-FAA2-46F9-BAC2-8B9F23764C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6159F2-2C41-46BA-B5C6-B4ED42CE4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33207-CB88-4290-BC77-B818A71CF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94ADA-83FA-41B6-86B4-F16E9E9D6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2E2E9-4752-4BF9-B930-8D7961760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97779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93E3E-1477-4CCD-B42C-D2FE4BCA5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BD34E8-D4F9-47A1-85D2-57A44D158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E64E54-67D3-4209-B03E-E196B8500C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2738CB-62AA-4623-8997-9EC25C4015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0BA427-E2FD-44AC-8851-D6597DE0BA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39F786-CB2C-4C35-8E42-47D4A770E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54F363-FD44-4CD9-A52C-8E7882E2A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FA84C4-BB64-434D-A0EC-5B3909124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43424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51CA-5A36-4B16-81B6-3538623C6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1B370D-7E74-4851-AA11-3F99009F1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EA68C1-332A-47EC-B4C9-F189658C0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D659EB-DDAA-463A-B3B6-3863D523E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68643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564049-0413-472D-AED1-C99423E44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F822FE-C076-4350-991C-2ABC30CC0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F78D2-71C9-45D5-9ECC-47DE291A6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14611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30574-AABD-4298-9A48-103D04403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AD713-B7AE-4396-AC26-8268A093D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E2A1FC-7A30-42CE-8F36-828AEE502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CBC433-1EC6-4A32-9AF4-5AE5936D0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D665F9-9D1D-4233-9CCF-F2D7C37C3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F30E3-568F-461F-AE4F-6B9414EE6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03611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5B2C4-8AAD-4DE9-8E26-34D4FF3BF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77DBB3-2C1C-44E5-9ABC-395D4DDDE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B8514B-5B0C-467C-B816-2B2F7E0627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705E3-E12B-4194-93E3-FBBAE6E07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E7753D-9472-4AF3-AA2C-DD7992155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E70D0-C40D-401D-8499-0785D7B86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80131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6000"/>
            <a:lum/>
          </a:blip>
          <a:srcRect/>
          <a:stretch>
            <a:fillRect t="-24000" b="-2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0C828D-C898-4B30-89AC-D39990ED6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521B44-9934-4E54-9200-B715C268D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61B70D-94F7-4D22-8C1D-D973E3BBF0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B4762-76D7-48A6-9903-738733CE36C0}" type="datetimeFigureOut">
              <a:rPr lang="en-NL" smtClean="0"/>
              <a:t>13/06/2019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DD95D-34C7-42F0-9E6B-FED2FDE72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A066D-10A5-47FF-8E99-27F66E5561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41C42-84BB-4F99-A3FA-D4F1BD95BDDA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45142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3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7E6FC-95F7-404C-BD6F-2C905500D1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486" y="-564923"/>
            <a:ext cx="9144000" cy="2387600"/>
          </a:xfrm>
        </p:spPr>
        <p:txBody>
          <a:bodyPr/>
          <a:lstStyle/>
          <a:p>
            <a:r>
              <a:rPr lang="en-US" dirty="0"/>
              <a:t>IRSO update </a:t>
            </a:r>
            <a:endParaRPr lang="en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EBB53A-6867-4519-9EB1-262797C141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53087" y="6073775"/>
            <a:ext cx="7634288" cy="66278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Erica Koning</a:t>
            </a:r>
          </a:p>
          <a:p>
            <a:r>
              <a:rPr lang="en-US" dirty="0"/>
              <a:t>ERVO, June 2019</a:t>
            </a:r>
            <a:endParaRPr lang="en-NL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A0BBA94-A678-4675-A17E-F199467AABC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94602" y="342389"/>
            <a:ext cx="806898" cy="69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7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10D8-BA8B-4CEB-8E65-59763C41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973"/>
            <a:ext cx="10275277" cy="577410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IRSO </a:t>
            </a:r>
            <a:r>
              <a:rPr lang="en-US" sz="2800" dirty="0" err="1"/>
              <a:t>organisation</a:t>
            </a:r>
            <a:endParaRPr lang="en-NL" sz="2800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0092C36F-F4CF-4B6B-A6A3-26C13C15A6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83503" y="357649"/>
            <a:ext cx="806898" cy="691467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4C4F381-971D-4C72-B75A-FD154B196A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129" y="1059335"/>
            <a:ext cx="11032671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Current chair: Erica Koning, NIOZ</a:t>
            </a:r>
          </a:p>
          <a:p>
            <a:r>
              <a:rPr lang="en-GB" dirty="0"/>
              <a:t>Current vice-chair: Greg Foothead, NIWA, New Zealand</a:t>
            </a:r>
          </a:p>
          <a:p>
            <a:r>
              <a:rPr lang="en-GB" dirty="0"/>
              <a:t>IRSO website: UNOLS office</a:t>
            </a:r>
          </a:p>
          <a:p>
            <a:r>
              <a:rPr lang="en-GB" dirty="0"/>
              <a:t>No </a:t>
            </a:r>
            <a:r>
              <a:rPr lang="en-GB" dirty="0" err="1"/>
              <a:t>ExComm</a:t>
            </a:r>
            <a:r>
              <a:rPr lang="en-GB" dirty="0"/>
              <a:t>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Policy: chair and vice-chair alternate between Europe and non-European</a:t>
            </a:r>
          </a:p>
          <a:p>
            <a:endParaRPr lang="en-GB" dirty="0"/>
          </a:p>
          <a:p>
            <a:r>
              <a:rPr lang="en-GB" dirty="0"/>
              <a:t>Same for meetings:</a:t>
            </a:r>
          </a:p>
          <a:p>
            <a:r>
              <a:rPr lang="en-GB" dirty="0"/>
              <a:t>Odd years: out of Europe</a:t>
            </a:r>
          </a:p>
          <a:p>
            <a:r>
              <a:rPr lang="en-GB" dirty="0"/>
              <a:t>Even years: in Europe</a:t>
            </a:r>
            <a:endParaRPr lang="en-NL" dirty="0"/>
          </a:p>
        </p:txBody>
      </p:sp>
    </p:spTree>
    <p:extLst>
      <p:ext uri="{BB962C8B-B14F-4D97-AF65-F5344CB8AC3E}">
        <p14:creationId xmlns:p14="http://schemas.microsoft.com/office/powerpoint/2010/main" val="2326077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10D8-BA8B-4CEB-8E65-59763C41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360877" cy="5141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/>
              <a:t>IRSO 2019, in Hobart, Tasmania</a:t>
            </a:r>
            <a:br>
              <a:rPr lang="en-US" sz="3200" dirty="0"/>
            </a:br>
            <a:r>
              <a:rPr lang="en-US" sz="3200" dirty="0"/>
              <a:t>7-11 October</a:t>
            </a:r>
            <a:endParaRPr lang="en-NL" sz="320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882A47D1-7CDF-403B-BC07-3DFB8E67A9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16984" y="365125"/>
            <a:ext cx="806898" cy="69146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FF75991-64AD-46A2-A5B6-086198BFF1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5593" y="1134615"/>
            <a:ext cx="6324600" cy="5438775"/>
          </a:xfrm>
          <a:prstGeom prst="rect">
            <a:avLst/>
          </a:prstGeom>
        </p:spPr>
      </p:pic>
      <p:sp>
        <p:nvSpPr>
          <p:cNvPr id="18" name="Star: 6 Points 17">
            <a:extLst>
              <a:ext uri="{FF2B5EF4-FFF2-40B4-BE49-F238E27FC236}">
                <a16:creationId xmlns:a16="http://schemas.microsoft.com/office/drawing/2014/main" id="{A6AC8A67-968C-4DAB-9829-3561AFE50483}"/>
              </a:ext>
            </a:extLst>
          </p:cNvPr>
          <p:cNvSpPr/>
          <p:nvPr/>
        </p:nvSpPr>
        <p:spPr>
          <a:xfrm>
            <a:off x="6903076" y="5782614"/>
            <a:ext cx="154547" cy="180305"/>
          </a:xfrm>
          <a:prstGeom prst="star6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63425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10D8-BA8B-4CEB-8E65-59763C41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25111" cy="661645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IRSO 2019</a:t>
            </a:r>
            <a:endParaRPr lang="en-NL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EC473-7406-4CC7-B38C-3E7D50706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566"/>
            <a:ext cx="10099431" cy="4812397"/>
          </a:xfrm>
        </p:spPr>
        <p:txBody>
          <a:bodyPr>
            <a:normAutofit fontScale="85000" lnSpcReduction="20000"/>
          </a:bodyPr>
          <a:lstStyle/>
          <a:p>
            <a:r>
              <a:rPr lang="en-GB" b="1" dirty="0"/>
              <a:t>1: Delegates Reports:</a:t>
            </a:r>
            <a:r>
              <a:rPr lang="en-GB" dirty="0"/>
              <a:t> new member introductions, exciting cruise plans or results, plans for new builds</a:t>
            </a:r>
            <a:endParaRPr lang="en-NL" dirty="0"/>
          </a:p>
          <a:p>
            <a:r>
              <a:rPr lang="en-GB" b="1" dirty="0"/>
              <a:t>2: Vessel Operations: moving towards the 21</a:t>
            </a:r>
            <a:r>
              <a:rPr lang="en-GB" b="1" baseline="30000" dirty="0"/>
              <a:t>st</a:t>
            </a:r>
            <a:r>
              <a:rPr lang="en-GB" b="1" dirty="0"/>
              <a:t> century,</a:t>
            </a:r>
            <a:r>
              <a:rPr lang="en-GB" dirty="0"/>
              <a:t> also in terms of operational and technological improvements, greening (new fuels, emissions, ballast water, garbage). Training/manning, Maintenance, Scientific Technology</a:t>
            </a:r>
            <a:endParaRPr lang="en-NL" dirty="0"/>
          </a:p>
          <a:p>
            <a:r>
              <a:rPr lang="en-GB" b="1" dirty="0"/>
              <a:t>3: Compliance/ Legal/Insurance – </a:t>
            </a:r>
            <a:r>
              <a:rPr lang="en-GB" dirty="0"/>
              <a:t>Maritime law</a:t>
            </a:r>
            <a:r>
              <a:rPr lang="en-GB" b="1" dirty="0"/>
              <a:t>, </a:t>
            </a:r>
            <a:r>
              <a:rPr lang="en-GB" dirty="0"/>
              <a:t>Future certification requirements, but this can also be issues related to dip clearance or to problems with customs in ports that are best avoided.</a:t>
            </a:r>
            <a:endParaRPr lang="en-NL" dirty="0"/>
          </a:p>
          <a:p>
            <a:r>
              <a:rPr lang="en-GB" b="1" dirty="0"/>
              <a:t>4: Cooperation and Outreach,</a:t>
            </a:r>
            <a:r>
              <a:rPr lang="en-GB" dirty="0"/>
              <a:t> with an extra focus on operations in the Pacific: Australia, NZ, Japan, Korea, France, Germany (RVONZA)</a:t>
            </a:r>
            <a:endParaRPr lang="en-NL" dirty="0"/>
          </a:p>
          <a:p>
            <a:r>
              <a:rPr lang="en-GB" b="1" dirty="0"/>
              <a:t>5: IT, Communications and Cybersecurity</a:t>
            </a:r>
            <a:r>
              <a:rPr lang="en-GB" dirty="0"/>
              <a:t> –</a:t>
            </a:r>
            <a:r>
              <a:rPr lang="en-GB" b="1" dirty="0"/>
              <a:t> </a:t>
            </a:r>
            <a:r>
              <a:rPr lang="en-GB" dirty="0"/>
              <a:t>Scheduling software, Comms provider experiences/options and pricing (VSAT, </a:t>
            </a:r>
            <a:r>
              <a:rPr lang="en-GB" dirty="0" err="1"/>
              <a:t>FleetXpress</a:t>
            </a:r>
            <a:r>
              <a:rPr lang="en-GB" dirty="0"/>
              <a:t>)</a:t>
            </a:r>
            <a:endParaRPr lang="en-NL" dirty="0"/>
          </a:p>
          <a:p>
            <a:r>
              <a:rPr lang="en-GB" b="1" dirty="0"/>
              <a:t>6: Health and Wellbeing</a:t>
            </a:r>
            <a:r>
              <a:rPr lang="en-GB" dirty="0"/>
              <a:t> – health and safety, mental health and wellbeing, diversity and inclusion</a:t>
            </a:r>
            <a:endParaRPr lang="en-NL" dirty="0"/>
          </a:p>
          <a:p>
            <a:r>
              <a:rPr lang="en-GB" b="1" dirty="0"/>
              <a:t>7: Special Topics</a:t>
            </a:r>
            <a:r>
              <a:rPr lang="en-GB" dirty="0"/>
              <a:t> – areas of interest that sit outside the specific themes</a:t>
            </a:r>
            <a:endParaRPr lang="en-NL" dirty="0"/>
          </a:p>
          <a:p>
            <a:endParaRPr lang="en-GB" dirty="0"/>
          </a:p>
          <a:p>
            <a:endParaRPr lang="en-NL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B255614-4CA4-486E-AFB3-49BB1A4EE0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6965" y="335303"/>
            <a:ext cx="806898" cy="69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12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0000"/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10D8-BA8B-4CEB-8E65-59763C413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25111" cy="661645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IRSO 2019</a:t>
            </a:r>
            <a:endParaRPr lang="en-NL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0EC473-7406-4CC7-B38C-3E7D50706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0841" y="3611930"/>
            <a:ext cx="4210318" cy="1797197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sz="4000" dirty="0"/>
              <a:t>ALL WELCOME!</a:t>
            </a:r>
            <a:endParaRPr lang="en-NL" sz="400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BB255614-4CA4-486E-AFB3-49BB1A4EE09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46965" y="335303"/>
            <a:ext cx="806898" cy="691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958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255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IRSO update </vt:lpstr>
      <vt:lpstr>IRSO organisation</vt:lpstr>
      <vt:lpstr>IRSO 2019, in Hobart, Tasmania 7-11 October</vt:lpstr>
      <vt:lpstr>IRSO 2019</vt:lpstr>
      <vt:lpstr>IRSO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NIOZ - MFP</dc:title>
  <dc:creator>Erica Koning</dc:creator>
  <cp:lastModifiedBy>Erica Koning</cp:lastModifiedBy>
  <cp:revision>51</cp:revision>
  <dcterms:created xsi:type="dcterms:W3CDTF">2019-04-22T18:01:21Z</dcterms:created>
  <dcterms:modified xsi:type="dcterms:W3CDTF">2019-06-13T06:15:08Z</dcterms:modified>
</cp:coreProperties>
</file>